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5" r:id="rId2"/>
    <p:sldId id="306" r:id="rId3"/>
    <p:sldId id="279" r:id="rId4"/>
    <p:sldId id="291" r:id="rId5"/>
    <p:sldId id="280" r:id="rId6"/>
    <p:sldId id="273" r:id="rId7"/>
    <p:sldId id="281" r:id="rId8"/>
    <p:sldId id="299" r:id="rId9"/>
    <p:sldId id="307" r:id="rId10"/>
    <p:sldId id="300" r:id="rId11"/>
    <p:sldId id="301" r:id="rId12"/>
    <p:sldId id="302" r:id="rId13"/>
    <p:sldId id="297" r:id="rId14"/>
    <p:sldId id="266" r:id="rId15"/>
    <p:sldId id="303" r:id="rId16"/>
    <p:sldId id="304" r:id="rId17"/>
    <p:sldId id="290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CC3300"/>
    <a:srgbClr val="FF3300"/>
    <a:srgbClr val="CE2908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Apurba Faridpur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2557-7E19-4D72-A54E-731DF24EBBE1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Blood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8B85-6155-49AA-808C-0322034A7E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23955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Apurba Faridpur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74A5-A8A9-4719-AC84-C3D7882EB0BA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Blood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8DE2-FDB3-41BB-A417-F6FB270309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86564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90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Apurba Faridpur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F8DE2-FDB3-41BB-A417-F6FB2703090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25/12/2014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Apurba Faridpur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A53C-7352-4405-B9FC-A58A06D53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purbafaridpur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3" y="806775"/>
            <a:ext cx="7908982" cy="5272654"/>
          </a:xfrm>
          <a:prstGeom prst="roundRect">
            <a:avLst>
              <a:gd name="adj" fmla="val 1248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2743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স্বাগতম</a:t>
            </a:r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Kumar Das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127950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3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3810000" cy="392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3886200" cy="3810000"/>
          </a:xfrm>
          <a:prstGeom prst="rect">
            <a:avLst/>
          </a:prstGeom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457200" y="4800600"/>
            <a:ext cx="8229600" cy="16002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মুখ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 হা করলে মুখগহ্বরের পশ্চাতে যে অংশটি দৃষ্টিগোচর হয়, সেটাই গলবিল। 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10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olaimanLipi" pitchFamily="66" charset="0"/>
                <a:cs typeface="SolaimanLipi" pitchFamily="66" charset="0"/>
              </a:rPr>
              <a:t>গলবিল</a:t>
            </a:r>
            <a:r>
              <a:rPr lang="en-US" dirty="0" smtClean="0">
                <a:latin typeface="SolaimanLipi" pitchFamily="66" charset="0"/>
                <a:cs typeface="SolaimanLipi" pitchFamily="66" charset="0"/>
              </a:rPr>
              <a:t>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cal-cor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2895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33400"/>
            <a:ext cx="2863736" cy="3733800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457200" y="4724400"/>
            <a:ext cx="8229600" cy="16002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গলবিলের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 নিচে ও শ্বাসনালির উপরে অবস্থিত স্বররজ্জু ও ভোকালকর্ড</a:t>
            </a: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কে স্বরযন্ত্র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 বলে।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11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cal-c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2895600" cy="3124200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457200" y="4724400"/>
            <a:ext cx="8229600" cy="16002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শ্বাসনালি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 স্বরযন্ত্রের নিম্নাংশ থেকে ফুসফুসের নিকটবর্তী হয়ে ডান ও বাম দিকে দুইটি শাখায় বিভক্ত হয়ে ফুসফুসে প্রবেশ করে। 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এগুলো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কে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ই 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ব্রংকাস বলে।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3031606" cy="33528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12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37518"/>
            <a:ext cx="1784063" cy="697885"/>
          </a:xfrm>
          <a:prstGeom prst="roundRect">
            <a:avLst>
              <a:gd name="adj" fmla="val 288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ফুসফুস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12693"/>
            <a:ext cx="5334000" cy="6388656"/>
          </a:xfrm>
          <a:prstGeom prst="roundRect">
            <a:avLst>
              <a:gd name="adj" fmla="val 11084"/>
            </a:avLst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ফুসফুস শ্বসনতন্ত্রের প্রধান অঙ্গ।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বক্ষগহ্বরে হৃদপিন্ডের দুই পাশের অবস্থান।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ডান ফুসফুস ৩ খণ্ডে ও বাম ফুসফুস ২ খন্ডে বিভক্ত।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ফুসফুস প্লুরা নামক পর্দা দ্বারা আবৃত যার কারনে শ্বাস প্রশ্বাসে কোন ঘর্ষণ হয় না।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অসংখ্যা বায়ুথলি সুক্ষ্ম শ্বাসনালী ও রক্তনালী থাকে।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বায়ুথলিগুলো </a:t>
            </a: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দেখতে মৌচাকের মত।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2600" dirty="0" smtClean="0">
                <a:latin typeface="SolaimanLipi" pitchFamily="66" charset="0"/>
                <a:cs typeface="SolaimanLipi" pitchFamily="66" charset="0"/>
              </a:rPr>
              <a:t>নাসাপথে বায়ু বায়ুথলিতে প্রবেশ করলে বেলুনের মত ফুলে উঠে,পরে সংকুচিত হয়। এভাবে গ্যাসের আদান প্রদান ঘটে।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9493"/>
            <a:ext cx="3276600" cy="44958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011843"/>
            <a:ext cx="2133600" cy="365125"/>
          </a:xfrm>
        </p:spPr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011843"/>
            <a:ext cx="2133600" cy="365125"/>
          </a:xfrm>
        </p:spPr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13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011843"/>
            <a:ext cx="2895600" cy="365125"/>
          </a:xfrm>
        </p:spPr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42876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1219200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olaimanLipi" pitchFamily="66" charset="0"/>
                <a:cs typeface="SolaimanLipi" pitchFamily="66" charset="0"/>
              </a:rPr>
              <a:t>দলীয় কাজ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219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ফুসফুসের চিত্র অংকন করে চিহ্নিত কর।</a:t>
            </a:r>
            <a:endParaRPr lang="en-US" sz="4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5" name="Picture 4" descr="external-nos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43705"/>
            <a:ext cx="3757990" cy="301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14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09600"/>
            <a:ext cx="5105400" cy="346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9"/>
          <p:cNvSpPr txBox="1">
            <a:spLocks/>
          </p:cNvSpPr>
          <p:nvPr/>
        </p:nvSpPr>
        <p:spPr>
          <a:xfrm>
            <a:off x="457200" y="4648200"/>
            <a:ext cx="8229600" cy="16002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বক্ষগহ্বর</a:t>
            </a:r>
            <a:r>
              <a:rPr kumimoji="0" lang="bn-BD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 ও উদরগহ্বর পৃথককারী পেশিবহুল পর্দাকে মধ্যচ্ছদা বলে।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15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29565"/>
            <a:ext cx="4038600" cy="1324035"/>
          </a:xfrm>
          <a:prstGeom prst="star2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মূল্যায়ন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839200" cy="4631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/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নিন্মের প্রশ্নগুলোর উত্তর দাও- </a:t>
            </a:r>
          </a:p>
          <a:p>
            <a:pPr marL="457200" indent="-457200"/>
            <a:endParaRPr lang="en-US" sz="1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SolaimanLipi" pitchFamily="66" charset="0"/>
              <a:cs typeface="SolaimanLipi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শ্বসনতন্ত্রের কোন অংশ ধুলিকনা ও রোগজীবানু আটকায়?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গলবিলের উপরে ছোট জিহ্বার মত অংশকে কী বলে?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খাদ্যদ্রব্য গ্রহনের সময় শ্বাসনালীতে </a:t>
            </a:r>
            <a:r>
              <a:rPr lang="bn-BD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খাদ্য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 না ঢুকার কারন কি?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ডান ও বাম ফুসফুস  কয়টি খণ্ডে 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বিভক্ত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?</a:t>
            </a:r>
            <a:endParaRPr lang="en-US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SolaimanLipi" pitchFamily="66" charset="0"/>
              <a:cs typeface="SolaimanLipi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SolaimanLipi" pitchFamily="66" charset="0"/>
                <a:cs typeface="SolaimanLipi" pitchFamily="66" charset="0"/>
              </a:rPr>
              <a:t>মধ্যচ্ছদার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SolaimanLipi" pitchFamily="66" charset="0"/>
                <a:cs typeface="SolaimanLipi" pitchFamily="66" charset="0"/>
              </a:rPr>
              <a:t>কাজ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SolaimanLipi" pitchFamily="66" charset="0"/>
                <a:cs typeface="SolaimanLipi" pitchFamily="66" charset="0"/>
              </a:rPr>
              <a:t>কী</a:t>
            </a: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SolaimanLipi" pitchFamily="66" charset="0"/>
                <a:cs typeface="SolaimanLipi" pitchFamily="66" charset="0"/>
              </a:rPr>
              <a:t> ? 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" y="6000115"/>
            <a:ext cx="2133600" cy="365125"/>
          </a:xfrm>
        </p:spPr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000115"/>
            <a:ext cx="2133600" cy="365125"/>
          </a:xfrm>
        </p:spPr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16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200400" y="6000115"/>
            <a:ext cx="2895600" cy="365125"/>
          </a:xfrm>
        </p:spPr>
        <p:txBody>
          <a:bodyPr/>
          <a:lstStyle/>
          <a:p>
            <a:r>
              <a:rPr lang="en-US" dirty="0" smtClean="0">
                <a:latin typeface="SolaimanLipi" pitchFamily="66" charset="0"/>
                <a:cs typeface="SolaimanLipi" pitchFamily="66" charset="0"/>
              </a:rPr>
              <a:t>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6911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38100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endParaRPr lang="bn-BD" sz="1200" dirty="0" smtClean="0">
              <a:solidFill>
                <a:srgbClr val="C00000"/>
              </a:solidFill>
              <a:latin typeface="SolaimanLipi" pitchFamily="66" charset="0"/>
              <a:cs typeface="SolaimanLipi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SolaimanLipi" pitchFamily="66" charset="0"/>
                <a:cs typeface="SolaimanLipi" pitchFamily="66" charset="0"/>
              </a:rPr>
              <a:t>শ্বাসনালী,ফুসফুস ও মধ্যচ্ছদা কিভাবে শ্বাসকার্যে বিশেষ ভুমিকা রাখে বিশ্লেষন কর।</a:t>
            </a:r>
            <a:endParaRPr lang="en-US" sz="4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বাড়ীর কাজ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105400"/>
            <a:ext cx="8458200" cy="68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17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olaimanLipi" pitchFamily="66" charset="0"/>
                <a:cs typeface="SolaimanLipi" pitchFamily="66" charset="0"/>
              </a:rPr>
              <a:t>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bn-BD" sz="3200" b="1" cap="all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ক্লাসে সহযোগিতা করার </a:t>
            </a:r>
            <a:r>
              <a:rPr lang="bn-BD" sz="3200" b="1" cap="all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জন্য</a:t>
            </a:r>
            <a:r>
              <a:rPr lang="en-US" sz="3200" b="1" cap="all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3200" b="1" cap="all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তোমাদের </a:t>
            </a:r>
            <a:r>
              <a:rPr lang="bn-BD" sz="3200" b="1" cap="all" dirty="0" smtClean="0">
                <a:ln/>
                <a:blipFill>
                  <a:blip r:embed="rId2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সকলকে ধন্যবাদ।</a:t>
            </a:r>
            <a:endParaRPr lang="en-US" sz="3200" b="1" cap="all" dirty="0">
              <a:ln/>
              <a:blipFill>
                <a:blip r:embed="rId2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4400" b="1" dirty="0" smtClean="0">
                <a:ln/>
                <a:solidFill>
                  <a:srgbClr val="FF0000"/>
                </a:solidFill>
                <a:latin typeface="SolaimanLipi" pitchFamily="66" charset="0"/>
                <a:ea typeface="+mj-ea"/>
                <a:cs typeface="SolaimanLipi" pitchFamily="66" charset="0"/>
              </a:rPr>
              <a:t>আগামি ক্লাসে আবার দেখা হবে।</a:t>
            </a:r>
            <a:endParaRPr kumimoji="0" lang="en-US" sz="44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18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SolaimanLipi" pitchFamily="66" charset="0"/>
                <a:cs typeface="SolaimanLipi" pitchFamily="66" charset="0"/>
              </a:rPr>
              <a:t>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8" name="Picture 7" descr="facebook 0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139"/>
            <a:ext cx="37338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SolaimanLipi" pitchFamily="66" charset="0"/>
                <a:cs typeface="SolaimanLipi" pitchFamily="66" charset="0"/>
              </a:rPr>
              <a:t>শিক্ষক পরিচিতি 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724400" cy="4876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মোঃ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জাবেদ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আলী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endParaRPr lang="en-U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গোলাপগঞ্জ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বীরগঞ্জ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দিনাজপুর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মোবাইলঃ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০১৭১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৯৬৬৮৬৮০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Email.jabed.ali.8680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  <a:hlinkClick r:id="rId2"/>
              </a:rPr>
              <a:t>@gmail.com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2</a:t>
            </a:fld>
            <a:endParaRPr lang="en-US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436543"/>
            <a:ext cx="28194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SolaimanLipi" pitchFamily="66" charset="0"/>
                <a:cs typeface="SolaimanLipi" pitchFamily="66" charset="0"/>
              </a:rPr>
              <a:t>পাঠ পরিচিতি</a:t>
            </a:r>
            <a:endParaRPr lang="en-US" sz="36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9700" y="3886200"/>
            <a:ext cx="3924300" cy="21452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SolaimanLipi" pitchFamily="66" charset="0"/>
                <a:cs typeface="SolaimanLipi" pitchFamily="66" charset="0"/>
              </a:rPr>
              <a:t>জীব বিজ্ঞান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atin typeface="SolaimanLipi" pitchFamily="66" charset="0"/>
                <a:cs typeface="SolaimanLipi" pitchFamily="66" charset="0"/>
              </a:rPr>
              <a:t>শ্রেণিঃ</a:t>
            </a:r>
            <a:r>
              <a:rPr lang="en-US" sz="2800" dirty="0" smtClean="0"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800" dirty="0" smtClean="0">
                <a:latin typeface="SolaimanLipi" pitchFamily="66" charset="0"/>
                <a:cs typeface="SolaimanLipi" pitchFamily="66" charset="0"/>
              </a:rPr>
              <a:t>নবম-দশম </a:t>
            </a:r>
            <a:endParaRPr lang="en-US" sz="2800" dirty="0" smtClean="0">
              <a:latin typeface="SolaimanLipi" pitchFamily="66" charset="0"/>
              <a:cs typeface="SolaimanLipi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800" dirty="0" smtClean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অধ্যায়</a:t>
            </a:r>
            <a:r>
              <a:rPr lang="en-US" sz="2800" dirty="0" smtClean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ঃ৭ম </a:t>
            </a:r>
            <a:r>
              <a:rPr lang="bn-BD" sz="2800" dirty="0" smtClean="0">
                <a:ln w="3175" cmpd="sng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endParaRPr lang="bn-BD" sz="2800" dirty="0">
              <a:ln w="3175" cmpd="sng">
                <a:noFill/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2800" dirty="0" err="1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পাঠঃ</a:t>
            </a:r>
            <a:r>
              <a:rPr lang="en-US" sz="28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r>
              <a:rPr lang="bn-BD" sz="2800" dirty="0" smtClean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গ্যাসীয় </a:t>
            </a:r>
            <a:r>
              <a:rPr lang="bn-BD" sz="2800" dirty="0">
                <a:ln w="18000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বিনিময় </a:t>
            </a:r>
            <a:endParaRPr lang="en-US" sz="2800" dirty="0">
              <a:ln w="18000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0" y="609600"/>
            <a:ext cx="0" cy="4709339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17" y="1396239"/>
            <a:ext cx="1853383" cy="25164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Kumar Das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399224" y="307777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04024" y="307777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914400"/>
            <a:ext cx="655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চল ভিডিওটি </a:t>
            </a:r>
            <a:r>
              <a:rPr lang="bn-BD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দেখি</a:t>
            </a: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graphicFrame>
        <p:nvGraphicFramePr>
          <p:cNvPr id="1027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3822651"/>
              </p:ext>
            </p:extLst>
          </p:nvPr>
        </p:nvGraphicFramePr>
        <p:xfrm>
          <a:off x="2811462" y="3124200"/>
          <a:ext cx="3087690" cy="1143000"/>
        </p:xfrm>
        <a:graphic>
          <a:graphicData uri="http://schemas.openxmlformats.org/presentationml/2006/ole">
            <p:oleObj spid="_x0000_s1030" name="Packager Shell Object" showAsIcon="1" r:id="rId3" imgW="1852920" imgH="685800" progId="Package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3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4528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1295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SolaimanLipi" pitchFamily="66" charset="0"/>
                <a:cs typeface="SolaimanLipi" pitchFamily="66" charset="0"/>
              </a:rPr>
              <a:t>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336209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3494171" cy="36576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6800" y="5257800"/>
            <a:ext cx="7010400" cy="860425"/>
          </a:xfrm>
          <a:prstGeom prst="roundRect">
            <a:avLst>
              <a:gd name="adj" fmla="val 50000"/>
            </a:avLst>
          </a:prstGeom>
          <a:solidFill>
            <a:srgbClr val="CCFF99"/>
          </a:solidFill>
          <a:ln>
            <a:solidFill>
              <a:srgbClr val="CE2908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SolaimanLipi" pitchFamily="66" charset="0"/>
                <a:cs typeface="SolaimanLipi" pitchFamily="66" charset="0"/>
              </a:rPr>
              <a:t>প্রশ্নঃ চিত্রে তোমরা কি দেখতে পাচ্ছ?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90600" y="5181600"/>
            <a:ext cx="7162800" cy="914400"/>
          </a:xfrm>
          <a:prstGeom prst="roundRect">
            <a:avLst>
              <a:gd name="adj" fmla="val 50000"/>
            </a:avLst>
          </a:prstGeom>
          <a:solidFill>
            <a:srgbClr val="CCFF99"/>
          </a:solidFill>
          <a:ln>
            <a:solidFill>
              <a:srgbClr val="CC3300"/>
            </a:solidFill>
          </a:ln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উত্তরঃ মানবদেহের শ্বসনতন্ত্র।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4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88086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4267200" y="685800"/>
            <a:ext cx="609600" cy="10668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6096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আজকের পাঠ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6400800" cy="1981200"/>
          </a:xfrm>
          <a:prstGeom prst="roundRect">
            <a:avLst>
              <a:gd name="adj" fmla="val 2144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sz="54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শ্বসনতন্ত্র</a:t>
            </a:r>
            <a:endParaRPr lang="en-US" sz="5400" b="1" dirty="0" smtClean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  <a:p>
            <a:r>
              <a:rPr lang="en-US" sz="54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(Respiratory System)</a:t>
            </a:r>
            <a:endParaRPr lang="en-US" sz="54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5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1333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34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শ্বসন তন্ত্রের বিভিন্ন </a:t>
            </a: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অঙ্গগুলির </a:t>
            </a: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বর্ণনা করতে পারবে।</a:t>
            </a:r>
            <a:endParaRPr lang="en-US" sz="4400" dirty="0" smtClean="0">
              <a:solidFill>
                <a:sysClr val="windowText" lastClr="000000"/>
              </a:solidFill>
              <a:latin typeface="SolaimanLipi" pitchFamily="66" charset="0"/>
              <a:cs typeface="SolaimanLipi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শ্বাসকার্য পরিচালনায় কোন কোন অঙ্গ বিশেষ ভূমিকা রাখে তা বিশ্লেষণ করতে পারবে।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ফুসফুস শ্বসনের প্রধান অঙ্গ ব্যাখ্যা করতে পারবে।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মধ্যচ্ছদা কিভাবে শ্বসনে অংশ নেয় তা বিশ্লেষণ করতে </a:t>
            </a:r>
            <a:r>
              <a:rPr lang="bn-BD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পারবে</a:t>
            </a:r>
            <a:endParaRPr lang="en-US" sz="4400" dirty="0" smtClean="0">
              <a:solidFill>
                <a:sysClr val="windowText" lastClr="000000"/>
              </a:solidFill>
              <a:latin typeface="SolaimanLipi" pitchFamily="66" charset="0"/>
              <a:cs typeface="SolaimanLipi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ফুসফুসের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বিভিন্ন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রোগের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কারণ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ও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প্রতিকার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বলতে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পারবে</a:t>
            </a:r>
            <a:r>
              <a:rPr lang="en-US" sz="4400" dirty="0" smtClean="0">
                <a:solidFill>
                  <a:sysClr val="windowText" lastClr="000000"/>
                </a:solidFill>
                <a:latin typeface="SolaimanLipi" pitchFamily="66" charset="0"/>
                <a:cs typeface="SolaimanLipi" pitchFamily="66" charset="0"/>
              </a:rPr>
              <a:t> । </a:t>
            </a:r>
            <a:endParaRPr lang="en-US" sz="4400" dirty="0">
              <a:solidFill>
                <a:sysClr val="windowText" lastClr="000000"/>
              </a:solidFill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763000" cy="1447800"/>
          </a:xfrm>
          <a:prstGeom prst="horizontalScroll">
            <a:avLst>
              <a:gd name="adj" fmla="val 17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 w="50800"/>
                <a:solidFill>
                  <a:srgbClr val="FF0000"/>
                </a:solidFill>
                <a:effectLst/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এ পাঠ শেষে শিক্ষার্থীরা- </a:t>
            </a:r>
            <a:endParaRPr kumimoji="0" lang="en-US" sz="66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6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alm_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54720"/>
            <a:ext cx="2743200" cy="2116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Bee-ap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82" y="4267200"/>
            <a:ext cx="2880151" cy="1916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Jatropha_Plant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505" y="1944740"/>
            <a:ext cx="2740389" cy="182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sset2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20" y="2035990"/>
            <a:ext cx="2408012" cy="17740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  <a:sp3d extrusionH="57150">
              <a:bevelT w="38100" h="38100" prst="relaxedInset"/>
            </a:sp3d>
          </a:bodyPr>
          <a:lstStyle/>
          <a:p>
            <a:r>
              <a:rPr lang="bn-BD" sz="6000" b="1" cap="all" dirty="0" smtClean="0">
                <a:ln w="9000" cmpd="sng">
                  <a:solidFill>
                    <a:srgbClr val="8F4A2F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6" charset="0"/>
                <a:cs typeface="SolaimanLipi" pitchFamily="66" charset="0"/>
              </a:rPr>
              <a:t>পাঠ উপস্থাপনা </a:t>
            </a:r>
            <a:endParaRPr lang="en-US" sz="6000" b="1" cap="all" dirty="0">
              <a:ln w="9000" cmpd="sng">
                <a:solidFill>
                  <a:srgbClr val="8F4A2F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8" name="Picture 7" descr="Bloo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2895600"/>
            <a:ext cx="2743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7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4755_05_10_12_4_09_37_925711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38200"/>
            <a:ext cx="3317333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2900452" cy="3505200"/>
          </a:xfrm>
          <a:prstGeom prst="rect">
            <a:avLst/>
          </a:prstGeom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457200" y="4724400"/>
            <a:ext cx="8229600" cy="16764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শ্বসনতন্ত্র</a:t>
            </a:r>
            <a:r>
              <a:rPr kumimoji="0" lang="bn-BD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SolaimanLipi" pitchFamily="66" charset="0"/>
                <a:ea typeface="+mj-ea"/>
                <a:cs typeface="SolaimanLipi" pitchFamily="66" charset="0"/>
              </a:rPr>
              <a:t>ের প্রথম অংশের নাম নাসিকা। এটা মুখগহ্বরের উপরে অবস্থিত। নাক বা নাসিকার সাহায্যে কোনো বস্তুর সুগন্ধ বা দুর্গন্ধ বোঝা যায়।  নাসাপথ সম্মুখে নাসিকা ছিদ্র ও পশ্চাতে গলবিল পর্যন্ত বিস্তৃত। একটি পাতলা প্রাচীর দ্বারা এটি দুই ভাগে বিভক্ত।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SolaimanLipi" pitchFamily="66" charset="0"/>
              <a:ea typeface="+mj-ea"/>
              <a:cs typeface="SolaimanLipi" pitchFamily="66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8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5105400" cy="990600"/>
          </a:xfrm>
          <a:prstGeom prst="star24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rPr>
              <a:t>একক কাজ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05400"/>
            <a:ext cx="7010400" cy="762000"/>
          </a:xfrm>
          <a:prstGeom prst="roundRect">
            <a:avLst>
              <a:gd name="adj" fmla="val 3551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BD" dirty="0" smtClean="0">
                <a:solidFill>
                  <a:schemeClr val="tx1"/>
                </a:solidFill>
                <a:latin typeface="SolaimanLipi" pitchFamily="66" charset="0"/>
                <a:cs typeface="SolaimanLipi" pitchFamily="66" charset="0"/>
              </a:rPr>
              <a:t> নাসাপথের কাজ ব্যাখ্যা কর </a:t>
            </a:r>
            <a:endParaRPr lang="en-US" dirty="0">
              <a:solidFill>
                <a:schemeClr val="tx1"/>
              </a:solidFill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10" name="Picture 9" descr="images1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583" y="2209800"/>
            <a:ext cx="2162833" cy="246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25/12/2014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>
                <a:latin typeface="SolaimanLipi" pitchFamily="66" charset="0"/>
                <a:cs typeface="SolaimanLipi" pitchFamily="66" charset="0"/>
              </a:rPr>
              <a:pPr/>
              <a:t>9</a:t>
            </a:fld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SolaimanLipi" pitchFamily="66" charset="0"/>
                <a:cs typeface="SolaimanLipi" pitchFamily="66" charset="0"/>
              </a:rPr>
              <a:t>Apurba Faridpur </a:t>
            </a:r>
            <a:endParaRPr lang="en-US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95874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434</Words>
  <Application>Microsoft Office PowerPoint</Application>
  <PresentationFormat>On-screen Show 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শিক্ষক পরিচিতি </vt:lpstr>
      <vt:lpstr>Slide 3</vt:lpstr>
      <vt:lpstr>প্রশ্নঃ চিত্রে তোমরা কি দেখতে পাচ্ছ? </vt:lpstr>
      <vt:lpstr>আজকের পাঠ </vt:lpstr>
      <vt:lpstr>Slide 6</vt:lpstr>
      <vt:lpstr>পাঠ উপস্থাপনা </vt:lpstr>
      <vt:lpstr>Slide 8</vt:lpstr>
      <vt:lpstr>একক কাজ </vt:lpstr>
      <vt:lpstr>গলবিল </vt:lpstr>
      <vt:lpstr>Slide 11</vt:lpstr>
      <vt:lpstr>Slide 12</vt:lpstr>
      <vt:lpstr>Slide 13</vt:lpstr>
      <vt:lpstr>দলীয় কাজ</vt:lpstr>
      <vt:lpstr>Slide 15</vt:lpstr>
      <vt:lpstr>Slide 16</vt:lpstr>
      <vt:lpstr>বাড়ীর কাজ </vt:lpstr>
      <vt:lpstr>ক্লাসে সহযোগিতা করার জন্য তোমাদের সকলকে ধন্যবাদ।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mzs</dc:creator>
  <cp:lastModifiedBy>Akhi</cp:lastModifiedBy>
  <cp:revision>200</cp:revision>
  <dcterms:created xsi:type="dcterms:W3CDTF">2014-09-16T04:48:22Z</dcterms:created>
  <dcterms:modified xsi:type="dcterms:W3CDTF">2016-10-05T14:24:32Z</dcterms:modified>
</cp:coreProperties>
</file>